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0" d="100"/>
          <a:sy n="50" d="100"/>
        </p:scale>
        <p:origin x="1378" y="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999615"/>
          </a:xfrm>
        </p:spPr>
        <p:txBody>
          <a:bodyPr>
            <a:normAutofit fontScale="90000"/>
          </a:bodyPr>
          <a:lstStyle/>
          <a:p>
            <a:r>
              <a:rPr lang="en-US" dirty="0"/>
              <a:t>Leveraging ANN for Targeted Drug Sensitivity Prediction on GDSC Data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Implement a User-Friendly Web Application (Achieved)</a:t>
            </a:r>
          </a:p>
          <a:p>
            <a:r>
              <a:t>2. Optimize Feature Selection and Preprocessing (Achieved)</a:t>
            </a:r>
          </a:p>
          <a:p>
            <a:r>
              <a:t>3. Develop a Hybrid Model for Drug Response Prediction</a:t>
            </a:r>
          </a:p>
          <a:p>
            <a:r>
              <a:t>4. Conduct Comprehensive Testing and Validation</a:t>
            </a:r>
          </a:p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Current Status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The web application is complete.</a:t>
            </a:r>
          </a:p>
          <a:p>
            <a:r>
              <a:rPr dirty="0"/>
              <a:t>The hybrid model combining </a:t>
            </a:r>
            <a:r>
              <a:rPr dirty="0" err="1"/>
              <a:t>XGBoost</a:t>
            </a:r>
            <a:r>
              <a:rPr dirty="0"/>
              <a:t> </a:t>
            </a:r>
            <a:r>
              <a:t>and ANN </a:t>
            </a:r>
            <a:r>
              <a:rPr dirty="0"/>
              <a:t>is under development.</a:t>
            </a:r>
          </a:p>
          <a:p>
            <a:r>
              <a:rPr dirty="0"/>
              <a:t>Ongoing work on optimization and validation.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Flask Web Application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Built using Flask framework for Python.</a:t>
            </a:r>
          </a:p>
          <a:p>
            <a:r>
              <a:t>2. Designed to facilitate user interactions for drug response predictions.</a:t>
            </a:r>
          </a:p>
          <a:p>
            <a:r>
              <a:t>3. Includes input forms for users to enter drug and cell line data.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Flask Application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User-friendly input form with descriptive feature names.</a:t>
            </a:r>
          </a:p>
          <a:p>
            <a:r>
              <a:rPr dirty="0"/>
              <a:t>- Real-time IC50 prediction based on user input.</a:t>
            </a:r>
          </a:p>
          <a:p>
            <a:r>
              <a:rPr dirty="0"/>
              <a:t>- Interactive display of results with clear feedback.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328DE-0D1C-A417-1C02-1F563EAA1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Snapshots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5FE868-D4EE-B032-54D6-3869386F8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51" y="1575159"/>
            <a:ext cx="8462498" cy="449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805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0FF0D9-C9DD-D42C-23A8-9C208F65DC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03" b="6604"/>
          <a:stretch/>
        </p:blipFill>
        <p:spPr>
          <a:xfrm>
            <a:off x="220718" y="1302249"/>
            <a:ext cx="8702564" cy="425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427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1207AE-E9F8-73CB-BEBD-CC9CDA684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17" y="1000125"/>
            <a:ext cx="8568966" cy="455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69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Methodology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i="0" dirty="0">
                <a:effectLst/>
                <a:latin typeface="system-ui"/>
              </a:rPr>
              <a:t>Handling Missing Values</a:t>
            </a:r>
          </a:p>
          <a:p>
            <a:r>
              <a:rPr lang="en-IN" i="0" dirty="0">
                <a:effectLst/>
                <a:latin typeface="system-ui"/>
              </a:rPr>
              <a:t>Correlation Analysis</a:t>
            </a:r>
          </a:p>
          <a:p>
            <a:r>
              <a:rPr lang="en-IN" i="0" dirty="0">
                <a:effectLst/>
                <a:latin typeface="system-ui"/>
              </a:rPr>
              <a:t>Scaling the Numerical Features (Min Max)</a:t>
            </a:r>
          </a:p>
          <a:p>
            <a:r>
              <a:rPr lang="en-IN" i="0" dirty="0">
                <a:effectLst/>
                <a:latin typeface="system-ui"/>
              </a:rPr>
              <a:t>Encoding Categorical Features</a:t>
            </a:r>
          </a:p>
          <a:p>
            <a:r>
              <a:rPr lang="en-IN" dirty="0">
                <a:latin typeface="system-ui"/>
              </a:rPr>
              <a:t>Feature selection</a:t>
            </a:r>
          </a:p>
          <a:p>
            <a:r>
              <a:rPr lang="en-IN" i="0" dirty="0">
                <a:effectLst/>
                <a:latin typeface="system-ui"/>
              </a:rPr>
              <a:t>Test-Train splitting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166</Words>
  <Application>Microsoft Office PowerPoint</Application>
  <PresentationFormat>On-screen Show (4:3)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system-ui</vt:lpstr>
      <vt:lpstr>Office Theme</vt:lpstr>
      <vt:lpstr>Leveraging ANN for Targeted Drug Sensitivity Prediction on GDSC Data</vt:lpstr>
      <vt:lpstr>Objectives</vt:lpstr>
      <vt:lpstr>Current Status</vt:lpstr>
      <vt:lpstr>Flask Web Application Overview</vt:lpstr>
      <vt:lpstr>Flask Application Features</vt:lpstr>
      <vt:lpstr>Snapshots</vt:lpstr>
      <vt:lpstr>PowerPoint Presentation</vt:lpstr>
      <vt:lpstr>PowerPoint Presentation</vt:lpstr>
      <vt:lpstr>Methodology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karthik u shettigar</cp:lastModifiedBy>
  <cp:revision>7</cp:revision>
  <dcterms:created xsi:type="dcterms:W3CDTF">2013-01-27T09:14:16Z</dcterms:created>
  <dcterms:modified xsi:type="dcterms:W3CDTF">2024-11-21T16:45:27Z</dcterms:modified>
  <cp:category/>
</cp:coreProperties>
</file>

<file path=docProps/thumbnail.jpeg>
</file>